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Au rayon sport et </a:t>
            </a:r>
            <a:r>
              <a:rPr lang="en-US" dirty="0" err="1" smtClean="0">
                <a:latin typeface="Comic Sans MS" panose="030F0702030302020204" pitchFamily="66" charset="0"/>
              </a:rPr>
              <a:t>plein</a:t>
            </a:r>
            <a:r>
              <a:rPr lang="en-US" dirty="0" smtClean="0">
                <a:latin typeface="Comic Sans MS" panose="030F0702030302020204" pitchFamily="66" charset="0"/>
              </a:rPr>
              <a:t>-air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83" y="1733787"/>
            <a:ext cx="2105403" cy="160108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27" y="1733787"/>
            <a:ext cx="3200069" cy="1601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87" y="1602890"/>
            <a:ext cx="3057525" cy="1595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2" y="4840838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83" y="4303058"/>
            <a:ext cx="2529998" cy="2294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41" y="4360267"/>
            <a:ext cx="3755136" cy="16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rayon sport et </a:t>
            </a:r>
            <a:r>
              <a:rPr lang="en-US" smtClean="0"/>
              <a:t>plein-aire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28" y="2108498"/>
            <a:ext cx="2432499" cy="154155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40" y="1854423"/>
            <a:ext cx="2381250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03" y="2355961"/>
            <a:ext cx="2209800" cy="155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27" y="4210778"/>
            <a:ext cx="1028700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01" y="4547513"/>
            <a:ext cx="1925059" cy="1648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31" y="4747957"/>
            <a:ext cx="1169875" cy="1683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7" y="4429882"/>
            <a:ext cx="1632471" cy="18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Au rayon </a:t>
            </a:r>
            <a:r>
              <a:rPr lang="en-US" dirty="0" err="1" smtClean="0">
                <a:latin typeface="Comic Sans MS" panose="030F0702030302020204" pitchFamily="66" charset="0"/>
              </a:rPr>
              <a:t>maroquinerie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97" y="1753497"/>
            <a:ext cx="2416903" cy="22780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96" y="1564052"/>
            <a:ext cx="2671034" cy="2467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574" y="624110"/>
            <a:ext cx="2407049" cy="3232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2" y="4528969"/>
            <a:ext cx="2000923" cy="2087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3" y="4219239"/>
            <a:ext cx="1476375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46" y="403158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Au rayon bijouterie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14" y="2163803"/>
            <a:ext cx="2340864" cy="23408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73020"/>
            <a:ext cx="2286000" cy="1711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28" y="1708635"/>
            <a:ext cx="3251200" cy="2443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68" y="5023821"/>
            <a:ext cx="1977910" cy="1457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00" y="4504668"/>
            <a:ext cx="2439298" cy="177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Comic Sans MS" panose="030F0702030302020204" pitchFamily="66" charset="0"/>
              </a:rPr>
              <a:t>Coûter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En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solde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Cher/</a:t>
            </a:r>
            <a:r>
              <a:rPr lang="en-US" sz="2400" dirty="0" err="1" smtClean="0">
                <a:latin typeface="Comic Sans MS" panose="030F0702030302020204" pitchFamily="66" charset="0"/>
              </a:rPr>
              <a:t>chère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En</a:t>
            </a:r>
            <a:r>
              <a:rPr lang="en-US" sz="2400" dirty="0" smtClean="0">
                <a:latin typeface="Comic Sans MS" panose="030F0702030302020204" pitchFamily="66" charset="0"/>
              </a:rPr>
              <a:t> or</a:t>
            </a: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En</a:t>
            </a:r>
            <a:r>
              <a:rPr lang="en-US" sz="2400" dirty="0" smtClean="0">
                <a:latin typeface="Comic Sans MS" panose="030F0702030302020204" pitchFamily="66" charset="0"/>
              </a:rPr>
              <a:t> argent</a:t>
            </a: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En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diamant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Une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randonnée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To cost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On sale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Expensive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Made of gold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Made of silver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Made of diamonds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A hike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1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Je </a:t>
            </a:r>
            <a:r>
              <a:rPr lang="en-US" sz="2000" dirty="0" err="1" smtClean="0">
                <a:latin typeface="Comic Sans MS" panose="030F0702030302020204" pitchFamily="66" charset="0"/>
              </a:rPr>
              <a:t>peux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vous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montrer</a:t>
            </a:r>
            <a:r>
              <a:rPr lang="en-US" sz="2000" dirty="0" smtClean="0">
                <a:latin typeface="Comic Sans MS" panose="030F0702030302020204" pitchFamily="66" charset="0"/>
              </a:rPr>
              <a:t>……?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Can I show you …….?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err="1" smtClean="0">
                <a:latin typeface="Comic Sans MS" panose="030F0702030302020204" pitchFamily="66" charset="0"/>
              </a:rPr>
              <a:t>Vous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avez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décidé</a:t>
            </a:r>
            <a:r>
              <a:rPr lang="en-US" sz="20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Have you decided?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Bon </a:t>
            </a:r>
            <a:r>
              <a:rPr lang="en-US" sz="2000" dirty="0" err="1" smtClean="0">
                <a:latin typeface="Comic Sans MS" panose="030F0702030302020204" pitchFamily="66" charset="0"/>
              </a:rPr>
              <a:t>marché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inexpensive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569" y="3421491"/>
            <a:ext cx="3005306" cy="23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Je ne sais pas quoi </a:t>
            </a:r>
            <a:r>
              <a:rPr lang="en-US" sz="2000" dirty="0" err="1" smtClean="0">
                <a:latin typeface="Comic Sans MS" panose="030F0702030302020204" pitchFamily="66" charset="0"/>
              </a:rPr>
              <a:t>choisir</a:t>
            </a:r>
            <a:r>
              <a:rPr lang="en-US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I don’t know what to pick.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err="1" smtClean="0">
                <a:latin typeface="Comic Sans MS" panose="030F0702030302020204" pitchFamily="66" charset="0"/>
              </a:rPr>
              <a:t>C’est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une</a:t>
            </a:r>
            <a:r>
              <a:rPr lang="en-US" sz="2000" dirty="0" smtClean="0">
                <a:latin typeface="Comic Sans MS" panose="030F0702030302020204" pitchFamily="66" charset="0"/>
              </a:rPr>
              <a:t> bonne affaire!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It’s a great deal!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err="1" smtClean="0">
                <a:latin typeface="Comic Sans MS" panose="030F0702030302020204" pitchFamily="66" charset="0"/>
              </a:rPr>
              <a:t>Une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grande</a:t>
            </a:r>
            <a:r>
              <a:rPr lang="en-US" sz="2000" dirty="0" smtClean="0">
                <a:latin typeface="Comic Sans MS" panose="030F0702030302020204" pitchFamily="66" charset="0"/>
              </a:rPr>
              <a:t> surface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superstore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64" y="3549015"/>
            <a:ext cx="2143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</TotalTime>
  <Words>93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Comic Sans MS</vt:lpstr>
      <vt:lpstr>Wingdings 3</vt:lpstr>
      <vt:lpstr>Wisp</vt:lpstr>
      <vt:lpstr>Au rayon sport et plein-air</vt:lpstr>
      <vt:lpstr>Au rayon sport et plein-aire</vt:lpstr>
      <vt:lpstr>Au rayon maroquinerie</vt:lpstr>
      <vt:lpstr>Au rayon bijouterie</vt:lpstr>
      <vt:lpstr>PowerPoint Presentation</vt:lpstr>
      <vt:lpstr>PowerPoint Presentation</vt:lpstr>
      <vt:lpstr>PowerPoint Presentation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 rayon sport et plein-air</dc:title>
  <dc:creator>Patricia Cedrone</dc:creator>
  <cp:lastModifiedBy>Patricia Cedrone</cp:lastModifiedBy>
  <cp:revision>27</cp:revision>
  <dcterms:created xsi:type="dcterms:W3CDTF">2015-10-20T14:07:12Z</dcterms:created>
  <dcterms:modified xsi:type="dcterms:W3CDTF">2015-10-20T17:44:21Z</dcterms:modified>
</cp:coreProperties>
</file>